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9" r:id="rId6"/>
    <p:sldId id="260" r:id="rId7"/>
    <p:sldId id="266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B3A39B-FF6A-4806-92F8-C8C102EEC88D}">
          <p14:sldIdLst>
            <p14:sldId id="256"/>
          </p14:sldIdLst>
        </p14:section>
        <p14:section name="Tools Used" id="{E4F50117-4701-4160-BE06-5B488387BB48}">
          <p14:sldIdLst>
            <p14:sldId id="259"/>
            <p14:sldId id="260"/>
            <p14:sldId id="266"/>
            <p14:sldId id="263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74" autoAdjust="0"/>
  </p:normalViewPr>
  <p:slideViewPr>
    <p:cSldViewPr snapToGrid="0" showGuides="1">
      <p:cViewPr varScale="1">
        <p:scale>
          <a:sx n="91" d="100"/>
          <a:sy n="91" d="100"/>
        </p:scale>
        <p:origin x="187" y="77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C27C2-B52B-44D4-A5E6-3DFBF4BBE33F}" type="doc">
      <dgm:prSet loTypeId="urn:microsoft.com/office/officeart/2005/8/layout/venn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8B2ACDD-4589-4D4D-B8F7-C95176000359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JIRA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Project Management using Agile techniques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199E7A61-7F79-493F-BF53-6655D65B5970}" type="parTrans" cxnId="{B54BDC35-DD45-4DE8-BB9D-D6CC4A73C96C}">
      <dgm:prSet/>
      <dgm:spPr/>
      <dgm:t>
        <a:bodyPr/>
        <a:lstStyle/>
        <a:p>
          <a:endParaRPr lang="en-GB"/>
        </a:p>
      </dgm:t>
    </dgm:pt>
    <dgm:pt modelId="{F2F89CA3-58D9-4CEC-A215-D11A7DEBE292}" type="sibTrans" cxnId="{B54BDC35-DD45-4DE8-BB9D-D6CC4A73C96C}">
      <dgm:prSet/>
      <dgm:spPr/>
      <dgm:t>
        <a:bodyPr/>
        <a:lstStyle/>
        <a:p>
          <a:endParaRPr lang="en-GB"/>
        </a:p>
      </dgm:t>
    </dgm:pt>
    <dgm:pt modelId="{37D228A8-C414-4B85-B930-5F243821298D}">
      <dgm:prSet/>
      <dgm:spPr/>
      <dgm:t>
        <a:bodyPr/>
        <a:lstStyle/>
        <a:p>
          <a:r>
            <a:rPr lang="en-IN" b="0" i="0" cap="none" spc="0" dirty="0" err="1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Jupyter</a:t>
          </a:r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Notebook- 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Python based Data Wrangling and Machine Learning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E444AE95-3298-411F-825C-677F66E4413A}" type="parTrans" cxnId="{4224DEDA-D906-4FEE-8545-EE2BFF38366F}">
      <dgm:prSet/>
      <dgm:spPr/>
      <dgm:t>
        <a:bodyPr/>
        <a:lstStyle/>
        <a:p>
          <a:endParaRPr lang="en-GB"/>
        </a:p>
      </dgm:t>
    </dgm:pt>
    <dgm:pt modelId="{99753292-A1BE-4746-ADCC-988A09D89F5D}" type="sibTrans" cxnId="{4224DEDA-D906-4FEE-8545-EE2BFF38366F}">
      <dgm:prSet/>
      <dgm:spPr/>
      <dgm:t>
        <a:bodyPr/>
        <a:lstStyle/>
        <a:p>
          <a:endParaRPr lang="en-GB"/>
        </a:p>
      </dgm:t>
    </dgm:pt>
    <dgm:pt modelId="{FE54A7E1-93C0-4DEF-BD6A-C9E2F3190EEB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Tableau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Data Visualization and Dashboards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76E78A8-68B7-46FA-B855-89206BBA04D7}" type="parTrans" cxnId="{6CBCC119-E039-466D-85AE-545866584365}">
      <dgm:prSet/>
      <dgm:spPr/>
      <dgm:t>
        <a:bodyPr/>
        <a:lstStyle/>
        <a:p>
          <a:endParaRPr lang="en-GB"/>
        </a:p>
      </dgm:t>
    </dgm:pt>
    <dgm:pt modelId="{3BD8C896-25E7-418D-8F4C-8FADB5732558}" type="sibTrans" cxnId="{6CBCC119-E039-466D-85AE-545866584365}">
      <dgm:prSet/>
      <dgm:spPr/>
      <dgm:t>
        <a:bodyPr/>
        <a:lstStyle/>
        <a:p>
          <a:endParaRPr lang="en-GB"/>
        </a:p>
      </dgm:t>
    </dgm:pt>
    <dgm:pt modelId="{D8BF00B9-BAF8-4323-9C0D-535F4FFF9D7D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Tableau Prep 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- Data Cleaning and preparation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702C719-17A4-49E5-BAF2-65B113F6FD86}" type="parTrans" cxnId="{513F5771-18B3-4695-84BA-290E5D20904C}">
      <dgm:prSet/>
      <dgm:spPr/>
      <dgm:t>
        <a:bodyPr/>
        <a:lstStyle/>
        <a:p>
          <a:endParaRPr lang="en-GB"/>
        </a:p>
      </dgm:t>
    </dgm:pt>
    <dgm:pt modelId="{8A47D825-6BB8-419F-B9F6-9A1D7CFA0732}" type="sibTrans" cxnId="{513F5771-18B3-4695-84BA-290E5D20904C}">
      <dgm:prSet/>
      <dgm:spPr/>
      <dgm:t>
        <a:bodyPr/>
        <a:lstStyle/>
        <a:p>
          <a:endParaRPr lang="en-GB"/>
        </a:p>
      </dgm:t>
    </dgm:pt>
    <dgm:pt modelId="{F2D2E0FE-75BF-4D1A-A439-5C528B073FF4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PowerPoint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Presentation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C22DF396-F897-4609-BBD1-2AD0532A1F6A}" type="parTrans" cxnId="{70C1BF80-786A-47AC-B305-347FD7C85DF4}">
      <dgm:prSet/>
      <dgm:spPr/>
      <dgm:t>
        <a:bodyPr/>
        <a:lstStyle/>
        <a:p>
          <a:endParaRPr lang="en-GB"/>
        </a:p>
      </dgm:t>
    </dgm:pt>
    <dgm:pt modelId="{A2E08C5C-1B90-44DF-AF6F-6E30FFD0CAFF}" type="sibTrans" cxnId="{70C1BF80-786A-47AC-B305-347FD7C85DF4}">
      <dgm:prSet/>
      <dgm:spPr/>
      <dgm:t>
        <a:bodyPr/>
        <a:lstStyle/>
        <a:p>
          <a:endParaRPr lang="en-GB"/>
        </a:p>
      </dgm:t>
    </dgm:pt>
    <dgm:pt modelId="{5B081919-8646-4133-B9C7-AF5B8DDC83A4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GitHub Desktop 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- Committing and Updating the Git Repo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D3E800EC-B03C-4541-B2E4-ABD4D06E2A13}" type="parTrans" cxnId="{0093A0DF-E4B4-4A94-8CA2-56A9ADC37BDD}">
      <dgm:prSet/>
      <dgm:spPr/>
      <dgm:t>
        <a:bodyPr/>
        <a:lstStyle/>
        <a:p>
          <a:endParaRPr lang="en-GB"/>
        </a:p>
      </dgm:t>
    </dgm:pt>
    <dgm:pt modelId="{606CBBD9-C4B1-4318-BD4D-FC76F51C32A2}" type="sibTrans" cxnId="{0093A0DF-E4B4-4A94-8CA2-56A9ADC37BDD}">
      <dgm:prSet/>
      <dgm:spPr/>
      <dgm:t>
        <a:bodyPr/>
        <a:lstStyle/>
        <a:p>
          <a:endParaRPr lang="en-GB"/>
        </a:p>
      </dgm:t>
    </dgm:pt>
    <dgm:pt modelId="{C632C812-842E-4AD2-BFB9-F50CA4AC99FF}">
      <dgm:prSet/>
      <dgm:spPr/>
      <dgm:t>
        <a:bodyPr/>
        <a:lstStyle/>
        <a:p>
          <a:r>
            <a:rPr lang="en-IN" b="0" i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Stack Edit - Editing </a:t>
          </a:r>
          <a:r>
            <a:rPr lang="en-IN" b="0" i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markdown (.md) files</a:t>
          </a:r>
          <a:endParaRPr lang="en-CH" b="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03515F07-D982-44FC-95F4-D0C20E214CA9}" type="parTrans" cxnId="{7DD611EE-A953-413E-BFB0-77E56C99ACEE}">
      <dgm:prSet/>
      <dgm:spPr/>
      <dgm:t>
        <a:bodyPr/>
        <a:lstStyle/>
        <a:p>
          <a:endParaRPr lang="en-GB"/>
        </a:p>
      </dgm:t>
    </dgm:pt>
    <dgm:pt modelId="{F6C01AAC-4EE3-4DD5-ACF8-0B8CD7D8AF31}" type="sibTrans" cxnId="{7DD611EE-A953-413E-BFB0-77E56C99ACEE}">
      <dgm:prSet/>
      <dgm:spPr/>
      <dgm:t>
        <a:bodyPr/>
        <a:lstStyle/>
        <a:p>
          <a:endParaRPr lang="en-GB"/>
        </a:p>
      </dgm:t>
    </dgm:pt>
    <dgm:pt modelId="{A1B97B68-A8E8-4F05-8192-B6497C2CFC4E}">
      <dgm:prSet/>
      <dgm:spPr/>
    </dgm:pt>
    <dgm:pt modelId="{74B545EC-C151-4A24-8A2A-AFA5F727CB08}" type="parTrans" cxnId="{BCC50FA9-43D6-4439-A08E-02412EE53767}">
      <dgm:prSet/>
      <dgm:spPr/>
      <dgm:t>
        <a:bodyPr/>
        <a:lstStyle/>
        <a:p>
          <a:endParaRPr lang="en-GB"/>
        </a:p>
      </dgm:t>
    </dgm:pt>
    <dgm:pt modelId="{3935E7D2-AA67-4DA7-9254-8DDE4A9C7F9B}" type="sibTrans" cxnId="{BCC50FA9-43D6-4439-A08E-02412EE53767}">
      <dgm:prSet/>
      <dgm:spPr/>
      <dgm:t>
        <a:bodyPr/>
        <a:lstStyle/>
        <a:p>
          <a:endParaRPr lang="en-GB"/>
        </a:p>
      </dgm:t>
    </dgm:pt>
    <dgm:pt modelId="{21C365E5-6EF6-4E49-85E4-0FFCCFD3CDAB}" type="pres">
      <dgm:prSet presAssocID="{DD0C27C2-B52B-44D4-A5E6-3DFBF4BBE33F}" presName="compositeShape" presStyleCnt="0">
        <dgm:presLayoutVars>
          <dgm:chMax val="7"/>
          <dgm:dir/>
          <dgm:resizeHandles val="exact"/>
        </dgm:presLayoutVars>
      </dgm:prSet>
      <dgm:spPr/>
    </dgm:pt>
    <dgm:pt modelId="{19024FEA-FCBB-4AA0-9265-502E853DA4B3}" type="pres">
      <dgm:prSet presAssocID="{68B2ACDD-4589-4D4D-B8F7-C95176000359}" presName="circ1" presStyleLbl="vennNode1" presStyleIdx="0" presStyleCnt="7"/>
      <dgm:spPr/>
    </dgm:pt>
    <dgm:pt modelId="{865ED53B-5ACA-41DD-834F-2D0EF3F1A27A}" type="pres">
      <dgm:prSet presAssocID="{68B2ACDD-4589-4D4D-B8F7-C9517600035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99325E4-5769-4E2F-9A91-7866D55E6CAE}" type="pres">
      <dgm:prSet presAssocID="{37D228A8-C414-4B85-B930-5F243821298D}" presName="circ2" presStyleLbl="vennNode1" presStyleIdx="1" presStyleCnt="7"/>
      <dgm:spPr/>
    </dgm:pt>
    <dgm:pt modelId="{3A8311E8-6D8A-4C08-B64A-204D2243816C}" type="pres">
      <dgm:prSet presAssocID="{37D228A8-C414-4B85-B930-5F243821298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EF4426A-ADEC-44C2-95DF-824D34AE4115}" type="pres">
      <dgm:prSet presAssocID="{FE54A7E1-93C0-4DEF-BD6A-C9E2F3190EEB}" presName="circ3" presStyleLbl="vennNode1" presStyleIdx="2" presStyleCnt="7"/>
      <dgm:spPr/>
    </dgm:pt>
    <dgm:pt modelId="{4F2DACD6-CE3E-41D5-8C9B-91C867477FB8}" type="pres">
      <dgm:prSet presAssocID="{FE54A7E1-93C0-4DEF-BD6A-C9E2F3190EE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536042B-E70B-432F-A8B5-03FBFC4E4195}" type="pres">
      <dgm:prSet presAssocID="{D8BF00B9-BAF8-4323-9C0D-535F4FFF9D7D}" presName="circ4" presStyleLbl="vennNode1" presStyleIdx="3" presStyleCnt="7"/>
      <dgm:spPr/>
    </dgm:pt>
    <dgm:pt modelId="{05DFE627-E887-41FD-A453-058DA8E38333}" type="pres">
      <dgm:prSet presAssocID="{D8BF00B9-BAF8-4323-9C0D-535F4FFF9D7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099F5D0-F865-4491-88B6-FBD235AC05FF}" type="pres">
      <dgm:prSet presAssocID="{F2D2E0FE-75BF-4D1A-A439-5C528B073FF4}" presName="circ5" presStyleLbl="vennNode1" presStyleIdx="4" presStyleCnt="7"/>
      <dgm:spPr/>
    </dgm:pt>
    <dgm:pt modelId="{0D236760-EBF5-4530-B815-68CA1248DDCE}" type="pres">
      <dgm:prSet presAssocID="{F2D2E0FE-75BF-4D1A-A439-5C528B073FF4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A961630-0480-4781-8AB0-4F485A8EE6F5}" type="pres">
      <dgm:prSet presAssocID="{5B081919-8646-4133-B9C7-AF5B8DDC83A4}" presName="circ6" presStyleLbl="vennNode1" presStyleIdx="5" presStyleCnt="7"/>
      <dgm:spPr/>
    </dgm:pt>
    <dgm:pt modelId="{3B97F6F5-714F-4094-A8E2-4D3EFF9AF857}" type="pres">
      <dgm:prSet presAssocID="{5B081919-8646-4133-B9C7-AF5B8DDC83A4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EA3A4-F885-4A22-9DF9-86D6AE1B56DB}" type="pres">
      <dgm:prSet presAssocID="{C632C812-842E-4AD2-BFB9-F50CA4AC99FF}" presName="circ7" presStyleLbl="vennNode1" presStyleIdx="6" presStyleCnt="7"/>
      <dgm:spPr/>
    </dgm:pt>
    <dgm:pt modelId="{1CFE7817-0F5F-4018-8112-94FB32ACE12B}" type="pres">
      <dgm:prSet presAssocID="{C632C812-842E-4AD2-BFB9-F50CA4AC99FF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CBCC119-E039-466D-85AE-545866584365}" srcId="{DD0C27C2-B52B-44D4-A5E6-3DFBF4BBE33F}" destId="{FE54A7E1-93C0-4DEF-BD6A-C9E2F3190EEB}" srcOrd="2" destOrd="0" parTransId="{D76E78A8-68B7-46FA-B855-89206BBA04D7}" sibTransId="{3BD8C896-25E7-418D-8F4C-8FADB5732558}"/>
    <dgm:cxn modelId="{D20C4322-176F-48D3-A904-FD4CC91C05BD}" type="presOf" srcId="{C632C812-842E-4AD2-BFB9-F50CA4AC99FF}" destId="{1CFE7817-0F5F-4018-8112-94FB32ACE12B}" srcOrd="0" destOrd="0" presId="urn:microsoft.com/office/officeart/2005/8/layout/venn1"/>
    <dgm:cxn modelId="{54A2642B-F2A2-44B4-AD70-BA7DEC7D4287}" type="presOf" srcId="{D8BF00B9-BAF8-4323-9C0D-535F4FFF9D7D}" destId="{05DFE627-E887-41FD-A453-058DA8E38333}" srcOrd="0" destOrd="0" presId="urn:microsoft.com/office/officeart/2005/8/layout/venn1"/>
    <dgm:cxn modelId="{B54BDC35-DD45-4DE8-BB9D-D6CC4A73C96C}" srcId="{DD0C27C2-B52B-44D4-A5E6-3DFBF4BBE33F}" destId="{68B2ACDD-4589-4D4D-B8F7-C95176000359}" srcOrd="0" destOrd="0" parTransId="{199E7A61-7F79-493F-BF53-6655D65B5970}" sibTransId="{F2F89CA3-58D9-4CEC-A215-D11A7DEBE292}"/>
    <dgm:cxn modelId="{513F5771-18B3-4695-84BA-290E5D20904C}" srcId="{DD0C27C2-B52B-44D4-A5E6-3DFBF4BBE33F}" destId="{D8BF00B9-BAF8-4323-9C0D-535F4FFF9D7D}" srcOrd="3" destOrd="0" parTransId="{C702C719-17A4-49E5-BAF2-65B113F6FD86}" sibTransId="{8A47D825-6BB8-419F-B9F6-9A1D7CFA0732}"/>
    <dgm:cxn modelId="{5DB1D372-B63D-428A-BBD2-46086FB75951}" type="presOf" srcId="{F2D2E0FE-75BF-4D1A-A439-5C528B073FF4}" destId="{0D236760-EBF5-4530-B815-68CA1248DDCE}" srcOrd="0" destOrd="0" presId="urn:microsoft.com/office/officeart/2005/8/layout/venn1"/>
    <dgm:cxn modelId="{70C1BF80-786A-47AC-B305-347FD7C85DF4}" srcId="{DD0C27C2-B52B-44D4-A5E6-3DFBF4BBE33F}" destId="{F2D2E0FE-75BF-4D1A-A439-5C528B073FF4}" srcOrd="4" destOrd="0" parTransId="{C22DF396-F897-4609-BBD1-2AD0532A1F6A}" sibTransId="{A2E08C5C-1B90-44DF-AF6F-6E30FFD0CAFF}"/>
    <dgm:cxn modelId="{727A849F-273F-4AF4-BD5E-2B8896CD47E8}" type="presOf" srcId="{37D228A8-C414-4B85-B930-5F243821298D}" destId="{3A8311E8-6D8A-4C08-B64A-204D2243816C}" srcOrd="0" destOrd="0" presId="urn:microsoft.com/office/officeart/2005/8/layout/venn1"/>
    <dgm:cxn modelId="{BA6869A1-641D-4B19-A4BA-B3DA7FD7B193}" type="presOf" srcId="{5B081919-8646-4133-B9C7-AF5B8DDC83A4}" destId="{3B97F6F5-714F-4094-A8E2-4D3EFF9AF857}" srcOrd="0" destOrd="0" presId="urn:microsoft.com/office/officeart/2005/8/layout/venn1"/>
    <dgm:cxn modelId="{BCC50FA9-43D6-4439-A08E-02412EE53767}" srcId="{DD0C27C2-B52B-44D4-A5E6-3DFBF4BBE33F}" destId="{A1B97B68-A8E8-4F05-8192-B6497C2CFC4E}" srcOrd="7" destOrd="0" parTransId="{74B545EC-C151-4A24-8A2A-AFA5F727CB08}" sibTransId="{3935E7D2-AA67-4DA7-9254-8DDE4A9C7F9B}"/>
    <dgm:cxn modelId="{F6F4C1BF-28F9-4635-8198-3A494D4A9220}" type="presOf" srcId="{DD0C27C2-B52B-44D4-A5E6-3DFBF4BBE33F}" destId="{21C365E5-6EF6-4E49-85E4-0FFCCFD3CDAB}" srcOrd="0" destOrd="0" presId="urn:microsoft.com/office/officeart/2005/8/layout/venn1"/>
    <dgm:cxn modelId="{F5CD30DA-71FD-41F4-BA5F-065BD0FE94D5}" type="presOf" srcId="{FE54A7E1-93C0-4DEF-BD6A-C9E2F3190EEB}" destId="{4F2DACD6-CE3E-41D5-8C9B-91C867477FB8}" srcOrd="0" destOrd="0" presId="urn:microsoft.com/office/officeart/2005/8/layout/venn1"/>
    <dgm:cxn modelId="{4224DEDA-D906-4FEE-8545-EE2BFF38366F}" srcId="{DD0C27C2-B52B-44D4-A5E6-3DFBF4BBE33F}" destId="{37D228A8-C414-4B85-B930-5F243821298D}" srcOrd="1" destOrd="0" parTransId="{E444AE95-3298-411F-825C-677F66E4413A}" sibTransId="{99753292-A1BE-4746-ADCC-988A09D89F5D}"/>
    <dgm:cxn modelId="{0093A0DF-E4B4-4A94-8CA2-56A9ADC37BDD}" srcId="{DD0C27C2-B52B-44D4-A5E6-3DFBF4BBE33F}" destId="{5B081919-8646-4133-B9C7-AF5B8DDC83A4}" srcOrd="5" destOrd="0" parTransId="{D3E800EC-B03C-4541-B2E4-ABD4D06E2A13}" sibTransId="{606CBBD9-C4B1-4318-BD4D-FC76F51C32A2}"/>
    <dgm:cxn modelId="{7DD611EE-A953-413E-BFB0-77E56C99ACEE}" srcId="{DD0C27C2-B52B-44D4-A5E6-3DFBF4BBE33F}" destId="{C632C812-842E-4AD2-BFB9-F50CA4AC99FF}" srcOrd="6" destOrd="0" parTransId="{03515F07-D982-44FC-95F4-D0C20E214CA9}" sibTransId="{F6C01AAC-4EE3-4DD5-ACF8-0B8CD7D8AF31}"/>
    <dgm:cxn modelId="{126093EF-DE90-4D4C-A11C-C86430B44AE5}" type="presOf" srcId="{68B2ACDD-4589-4D4D-B8F7-C95176000359}" destId="{865ED53B-5ACA-41DD-834F-2D0EF3F1A27A}" srcOrd="0" destOrd="0" presId="urn:microsoft.com/office/officeart/2005/8/layout/venn1"/>
    <dgm:cxn modelId="{916796CE-DA2A-4BDE-B290-A92005702743}" type="presParOf" srcId="{21C365E5-6EF6-4E49-85E4-0FFCCFD3CDAB}" destId="{19024FEA-FCBB-4AA0-9265-502E853DA4B3}" srcOrd="0" destOrd="0" presId="urn:microsoft.com/office/officeart/2005/8/layout/venn1"/>
    <dgm:cxn modelId="{B5FE5DE8-1ED5-4915-B0DF-56FBF40C71F7}" type="presParOf" srcId="{21C365E5-6EF6-4E49-85E4-0FFCCFD3CDAB}" destId="{865ED53B-5ACA-41DD-834F-2D0EF3F1A27A}" srcOrd="1" destOrd="0" presId="urn:microsoft.com/office/officeart/2005/8/layout/venn1"/>
    <dgm:cxn modelId="{CA045EFC-24E2-4D85-9C44-3B8F0F3D0691}" type="presParOf" srcId="{21C365E5-6EF6-4E49-85E4-0FFCCFD3CDAB}" destId="{799325E4-5769-4E2F-9A91-7866D55E6CAE}" srcOrd="2" destOrd="0" presId="urn:microsoft.com/office/officeart/2005/8/layout/venn1"/>
    <dgm:cxn modelId="{ECB26B4A-8D84-4D44-ADBC-AD3203C17868}" type="presParOf" srcId="{21C365E5-6EF6-4E49-85E4-0FFCCFD3CDAB}" destId="{3A8311E8-6D8A-4C08-B64A-204D2243816C}" srcOrd="3" destOrd="0" presId="urn:microsoft.com/office/officeart/2005/8/layout/venn1"/>
    <dgm:cxn modelId="{6D38BFCA-E74F-426F-8037-C3700CAED976}" type="presParOf" srcId="{21C365E5-6EF6-4E49-85E4-0FFCCFD3CDAB}" destId="{0EF4426A-ADEC-44C2-95DF-824D34AE4115}" srcOrd="4" destOrd="0" presId="urn:microsoft.com/office/officeart/2005/8/layout/venn1"/>
    <dgm:cxn modelId="{B9D09F46-770A-45EA-8E56-C504F9B6C89C}" type="presParOf" srcId="{21C365E5-6EF6-4E49-85E4-0FFCCFD3CDAB}" destId="{4F2DACD6-CE3E-41D5-8C9B-91C867477FB8}" srcOrd="5" destOrd="0" presId="urn:microsoft.com/office/officeart/2005/8/layout/venn1"/>
    <dgm:cxn modelId="{A9A6969B-A31E-422A-8BD0-06877D81A1AB}" type="presParOf" srcId="{21C365E5-6EF6-4E49-85E4-0FFCCFD3CDAB}" destId="{8536042B-E70B-432F-A8B5-03FBFC4E4195}" srcOrd="6" destOrd="0" presId="urn:microsoft.com/office/officeart/2005/8/layout/venn1"/>
    <dgm:cxn modelId="{0E5CACF7-1C82-4C00-A936-6E1BB73AFB50}" type="presParOf" srcId="{21C365E5-6EF6-4E49-85E4-0FFCCFD3CDAB}" destId="{05DFE627-E887-41FD-A453-058DA8E38333}" srcOrd="7" destOrd="0" presId="urn:microsoft.com/office/officeart/2005/8/layout/venn1"/>
    <dgm:cxn modelId="{32CA6E55-C903-4405-A342-161BE1DAC01E}" type="presParOf" srcId="{21C365E5-6EF6-4E49-85E4-0FFCCFD3CDAB}" destId="{7099F5D0-F865-4491-88B6-FBD235AC05FF}" srcOrd="8" destOrd="0" presId="urn:microsoft.com/office/officeart/2005/8/layout/venn1"/>
    <dgm:cxn modelId="{8A10E5E7-B8BF-45FB-AC87-6206672AEF12}" type="presParOf" srcId="{21C365E5-6EF6-4E49-85E4-0FFCCFD3CDAB}" destId="{0D236760-EBF5-4530-B815-68CA1248DDCE}" srcOrd="9" destOrd="0" presId="urn:microsoft.com/office/officeart/2005/8/layout/venn1"/>
    <dgm:cxn modelId="{3ADA25B6-1286-4852-8CE3-BD2FE3B4D699}" type="presParOf" srcId="{21C365E5-6EF6-4E49-85E4-0FFCCFD3CDAB}" destId="{AA961630-0480-4781-8AB0-4F485A8EE6F5}" srcOrd="10" destOrd="0" presId="urn:microsoft.com/office/officeart/2005/8/layout/venn1"/>
    <dgm:cxn modelId="{653121A8-0A18-43CB-BC0F-75876A392C29}" type="presParOf" srcId="{21C365E5-6EF6-4E49-85E4-0FFCCFD3CDAB}" destId="{3B97F6F5-714F-4094-A8E2-4D3EFF9AF857}" srcOrd="11" destOrd="0" presId="urn:microsoft.com/office/officeart/2005/8/layout/venn1"/>
    <dgm:cxn modelId="{0584C7E2-FFF7-4932-8FE1-5C4E78883682}" type="presParOf" srcId="{21C365E5-6EF6-4E49-85E4-0FFCCFD3CDAB}" destId="{A1DEA3A4-F885-4A22-9DF9-86D6AE1B56DB}" srcOrd="12" destOrd="0" presId="urn:microsoft.com/office/officeart/2005/8/layout/venn1"/>
    <dgm:cxn modelId="{9015E3A9-A08F-4F14-AF33-4F997003DA85}" type="presParOf" srcId="{21C365E5-6EF6-4E49-85E4-0FFCCFD3CDAB}" destId="{1CFE7817-0F5F-4018-8112-94FB32ACE12B}" srcOrd="13" destOrd="0" presId="urn:microsoft.com/office/officeart/2005/8/layout/ven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24FEA-FCBB-4AA0-9265-502E853DA4B3}">
      <dsp:nvSpPr>
        <dsp:cNvPr id="0" name=""/>
        <dsp:cNvSpPr/>
      </dsp:nvSpPr>
      <dsp:spPr>
        <a:xfrm>
          <a:off x="2609020" y="877122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865ED53B-5ACA-41DD-834F-2D0EF3F1A27A}">
      <dsp:nvSpPr>
        <dsp:cNvPr id="0" name=""/>
        <dsp:cNvSpPr/>
      </dsp:nvSpPr>
      <dsp:spPr>
        <a:xfrm>
          <a:off x="2527087" y="0"/>
          <a:ext cx="1287519" cy="68901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JIRA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Project Management using Agile techniques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2527087" y="0"/>
        <a:ext cx="1287519" cy="689019"/>
      </dsp:txXfrm>
    </dsp:sp>
    <dsp:sp modelId="{799325E4-5769-4E2F-9A91-7866D55E6CAE}">
      <dsp:nvSpPr>
        <dsp:cNvPr id="0" name=""/>
        <dsp:cNvSpPr/>
      </dsp:nvSpPr>
      <dsp:spPr>
        <a:xfrm>
          <a:off x="2938625" y="1035596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3A8311E8-6D8A-4C08-B64A-204D2243816C}">
      <dsp:nvSpPr>
        <dsp:cNvPr id="0" name=""/>
        <dsp:cNvSpPr/>
      </dsp:nvSpPr>
      <dsp:spPr>
        <a:xfrm>
          <a:off x="4200863" y="654568"/>
          <a:ext cx="1217291" cy="757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 err="1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Jupyter</a:t>
          </a: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Notebook- 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Python based Data Wrangling and Machine Learning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200863" y="654568"/>
        <a:ext cx="1217291" cy="757921"/>
      </dsp:txXfrm>
    </dsp:sp>
    <dsp:sp modelId="{0EF4426A-ADEC-44C2-95DF-824D34AE4115}">
      <dsp:nvSpPr>
        <dsp:cNvPr id="0" name=""/>
        <dsp:cNvSpPr/>
      </dsp:nvSpPr>
      <dsp:spPr>
        <a:xfrm>
          <a:off x="3019622" y="1392164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4F2DACD6-CE3E-41D5-8C9B-91C867477FB8}">
      <dsp:nvSpPr>
        <dsp:cNvPr id="0" name=""/>
        <dsp:cNvSpPr/>
      </dsp:nvSpPr>
      <dsp:spPr>
        <a:xfrm>
          <a:off x="4317910" y="1619196"/>
          <a:ext cx="1193881" cy="8095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Tableau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Data Visualization and Dashboards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4317910" y="1619196"/>
        <a:ext cx="1193881" cy="809598"/>
      </dsp:txXfrm>
    </dsp:sp>
    <dsp:sp modelId="{8536042B-E70B-432F-A8B5-03FBFC4E4195}">
      <dsp:nvSpPr>
        <dsp:cNvPr id="0" name=""/>
        <dsp:cNvSpPr/>
      </dsp:nvSpPr>
      <dsp:spPr>
        <a:xfrm>
          <a:off x="2791614" y="1678107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05DFE627-E887-41FD-A453-058DA8E38333}">
      <dsp:nvSpPr>
        <dsp:cNvPr id="0" name=""/>
        <dsp:cNvSpPr/>
      </dsp:nvSpPr>
      <dsp:spPr>
        <a:xfrm>
          <a:off x="3802902" y="2704402"/>
          <a:ext cx="1287519" cy="7406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Tableau Prep 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- Data Cleaning and preparation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3802902" y="2704402"/>
        <a:ext cx="1287519" cy="740696"/>
      </dsp:txXfrm>
    </dsp:sp>
    <dsp:sp modelId="{7099F5D0-F865-4491-88B6-FBD235AC05FF}">
      <dsp:nvSpPr>
        <dsp:cNvPr id="0" name=""/>
        <dsp:cNvSpPr/>
      </dsp:nvSpPr>
      <dsp:spPr>
        <a:xfrm>
          <a:off x="2426427" y="1678107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0D236760-EBF5-4530-B815-68CA1248DDCE}">
      <dsp:nvSpPr>
        <dsp:cNvPr id="0" name=""/>
        <dsp:cNvSpPr/>
      </dsp:nvSpPr>
      <dsp:spPr>
        <a:xfrm>
          <a:off x="1251272" y="2704402"/>
          <a:ext cx="1287519" cy="74069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PowerPoint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 - Presentation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1251272" y="2704402"/>
        <a:ext cx="1287519" cy="740696"/>
      </dsp:txXfrm>
    </dsp:sp>
    <dsp:sp modelId="{AA961630-0480-4781-8AB0-4F485A8EE6F5}">
      <dsp:nvSpPr>
        <dsp:cNvPr id="0" name=""/>
        <dsp:cNvSpPr/>
      </dsp:nvSpPr>
      <dsp:spPr>
        <a:xfrm>
          <a:off x="2198419" y="1392164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3B97F6F5-714F-4094-A8E2-4D3EFF9AF857}">
      <dsp:nvSpPr>
        <dsp:cNvPr id="0" name=""/>
        <dsp:cNvSpPr/>
      </dsp:nvSpPr>
      <dsp:spPr>
        <a:xfrm>
          <a:off x="829902" y="1619196"/>
          <a:ext cx="1193881" cy="8095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GitHub Desktop 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- Committing and Updating the Git Repo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829902" y="1619196"/>
        <a:ext cx="1193881" cy="809598"/>
      </dsp:txXfrm>
    </dsp:sp>
    <dsp:sp modelId="{A1DEA3A4-F885-4A22-9DF9-86D6AE1B56DB}">
      <dsp:nvSpPr>
        <dsp:cNvPr id="0" name=""/>
        <dsp:cNvSpPr/>
      </dsp:nvSpPr>
      <dsp:spPr>
        <a:xfrm>
          <a:off x="2279415" y="1035596"/>
          <a:ext cx="1123653" cy="1123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</dsp:sp>
    <dsp:sp modelId="{1CFE7817-0F5F-4018-8112-94FB32ACE12B}">
      <dsp:nvSpPr>
        <dsp:cNvPr id="0" name=""/>
        <dsp:cNvSpPr/>
      </dsp:nvSpPr>
      <dsp:spPr>
        <a:xfrm>
          <a:off x="923540" y="654568"/>
          <a:ext cx="1217291" cy="757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Stack Edit - Editing </a:t>
          </a:r>
          <a:r>
            <a:rPr lang="en-IN" sz="1200" b="0" i="0" kern="120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markdown (.md) files</a:t>
          </a:r>
          <a:endParaRPr lang="en-CH" sz="1200" b="0" kern="1200" cap="none" spc="0" dirty="0">
            <a:ln w="0"/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>
        <a:off x="923540" y="654568"/>
        <a:ext cx="1217291" cy="757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11/19/2020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1706366" cy="1118752"/>
            <a:chOff x="2955850" y="2902286"/>
            <a:chExt cx="1706366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423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671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MACHINE LEARNING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 OF CREDIT CARD ACCEPTANCE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58369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Tools Used</a:t>
            </a:r>
            <a:endParaRPr lang="en-US" b="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564" r="36973" b="-1"/>
          <a:stretch/>
        </p:blipFill>
        <p:spPr>
          <a:xfrm>
            <a:off x="6604000" y="0"/>
            <a:ext cx="5588000" cy="6872249"/>
          </a:xfr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DB2C7E-D249-4632-968D-7E043A52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296" y="49389"/>
            <a:ext cx="3876568" cy="4788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A0F99-624B-48C3-8646-D7AFBF22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81" y="1"/>
            <a:ext cx="4911668" cy="17449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ACD834-7D05-4F28-9B86-B21306589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626" y="4228051"/>
            <a:ext cx="6121096" cy="26441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D02E0-0649-4730-B3AA-6D16420D3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23" b="12001"/>
          <a:stretch/>
        </p:blipFill>
        <p:spPr>
          <a:xfrm>
            <a:off x="60351" y="5335673"/>
            <a:ext cx="6244371" cy="1530887"/>
          </a:xfrm>
          <a:prstGeom prst="rect">
            <a:avLst/>
          </a:prstGeom>
        </p:spPr>
      </p:pic>
      <p:graphicFrame>
        <p:nvGraphicFramePr>
          <p:cNvPr id="22" name="Content Placeholder 21">
            <a:extLst>
              <a:ext uri="{FF2B5EF4-FFF2-40B4-BE49-F238E27FC236}">
                <a16:creationId xmlns:a16="http://schemas.microsoft.com/office/drawing/2014/main" id="{40002E14-8FF6-443D-AE1F-B41186EF6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495980"/>
              </p:ext>
            </p:extLst>
          </p:nvPr>
        </p:nvGraphicFramePr>
        <p:xfrm>
          <a:off x="548033" y="1684479"/>
          <a:ext cx="6341695" cy="3445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Find Patterns </a:t>
            </a:r>
          </a:p>
          <a:p>
            <a:pPr lvl="0"/>
            <a:r>
              <a:rPr lang="en-US" dirty="0"/>
              <a:t>Predict customer acceptance of Credit Card offers</a:t>
            </a:r>
          </a:p>
          <a:p>
            <a:pPr lvl="0"/>
            <a:r>
              <a:rPr lang="en-US" dirty="0"/>
              <a:t>Factors contributing to a Yes or NO 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241109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  <a:endParaRPr lang="en-US" b="0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269" r="23268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noFill/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Add a footer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 descr="A picture containing person, outdoor, person, bottle&#10;&#10;Description automatically generated">
            <a:extLst>
              <a:ext uri="{FF2B5EF4-FFF2-40B4-BE49-F238E27FC236}">
                <a16:creationId xmlns:a16="http://schemas.microsoft.com/office/drawing/2014/main" id="{BA641E8A-1F15-4181-BC20-58BE145C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87" y="2456675"/>
            <a:ext cx="3375179" cy="28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9C4DBA-3FE4-4E79-8E4C-A48AFEE5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88" y="379095"/>
            <a:ext cx="7342622" cy="1215566"/>
          </a:xfrm>
          <a:ln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r>
              <a:rPr lang="en-GB" dirty="0">
                <a:ln>
                  <a:solidFill>
                    <a:schemeClr val="accent4">
                      <a:lumMod val="75000"/>
                    </a:schemeClr>
                  </a:solidFill>
                </a:ln>
              </a:rPr>
              <a:t>Machine Learn</a:t>
            </a:r>
            <a:r>
              <a:rPr lang="en-GB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83321-96C3-46CE-BC31-E197FC1392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17A69-76FE-4DCC-A1FB-3E690BA7BF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9" name="Content Placeholder 8" descr="Chart, treemap chart&#10;&#10;Description automatically generated">
            <a:extLst>
              <a:ext uri="{FF2B5EF4-FFF2-40B4-BE49-F238E27FC236}">
                <a16:creationId xmlns:a16="http://schemas.microsoft.com/office/drawing/2014/main" id="{94D8BFA8-A6EC-4996-AE43-DE6F9BB10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900" y="3128963"/>
            <a:ext cx="4361713" cy="2959100"/>
          </a:xfr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996F75C0-334B-4C66-B07F-2A3F32D1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50" y="1594661"/>
            <a:ext cx="6404150" cy="533870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3D49D8E-F999-4076-8B8E-7008CC9AD45B}"/>
              </a:ext>
            </a:extLst>
          </p:cNvPr>
          <p:cNvSpPr/>
          <p:nvPr/>
        </p:nvSpPr>
        <p:spPr>
          <a:xfrm>
            <a:off x="947229" y="1767709"/>
            <a:ext cx="4840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Accuracy: </a:t>
            </a:r>
            <a:r>
              <a:rPr lang="en-CH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≈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70% </a:t>
            </a:r>
          </a:p>
        </p:txBody>
      </p:sp>
    </p:spTree>
    <p:extLst>
      <p:ext uri="{BB962C8B-B14F-4D97-AF65-F5344CB8AC3E}">
        <p14:creationId xmlns:p14="http://schemas.microsoft.com/office/powerpoint/2010/main" val="52879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-1113"/>
            <a:ext cx="7342622" cy="608895"/>
          </a:xfrm>
        </p:spPr>
        <p:txBody>
          <a:bodyPr anchor="b">
            <a:normAutofit fontScale="90000"/>
          </a:bodyPr>
          <a:lstStyle/>
          <a:p>
            <a:r>
              <a:rPr lang="en-US" b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 Obser</a:t>
            </a:r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vations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5" name="Video 14">
            <a:extLst>
              <a:ext uri="{FF2B5EF4-FFF2-40B4-BE49-F238E27FC236}">
                <a16:creationId xmlns:a16="http://schemas.microsoft.com/office/drawing/2014/main" id="{370786DD-6AE9-438E-9331-73246ECE1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040" r="21091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Add a footer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46E3AC01-9808-469F-87B9-EC1C82330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70338" y="679450"/>
            <a:ext cx="12359471" cy="6192838"/>
          </a:xfr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1337" r="21335" b="-2"/>
          <a:stretch/>
        </p:blipFill>
        <p:spPr>
          <a:xfrm>
            <a:off x="1683398" y="860944"/>
            <a:ext cx="4428523" cy="5137089"/>
          </a:xfrm>
          <a:noFill/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622" y="-244746"/>
            <a:ext cx="4853573" cy="1616252"/>
          </a:xfrm>
        </p:spPr>
        <p:txBody>
          <a:bodyPr anchor="b">
            <a:normAutofit/>
          </a:bodyPr>
          <a:lstStyle/>
          <a:p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bg1"/>
                </a:solidFill>
              </a:rPr>
              <a:t>Retros</a:t>
            </a:r>
            <a:r>
              <a:rPr lang="en-US" dirty="0"/>
              <a:t>pect</a:t>
            </a:r>
            <a:endParaRPr lang="en-US" b="0" dirty="0"/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E6DB473A-4536-44EE-AB22-714BC2EDC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1049" y="2171426"/>
            <a:ext cx="4854339" cy="125757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9" name="Hexagon 18">
            <a:extLst>
              <a:ext uri="{FF2B5EF4-FFF2-40B4-BE49-F238E27FC236}">
                <a16:creationId xmlns:a16="http://schemas.microsoft.com/office/drawing/2014/main" id="{7CE8B54A-D8B2-498F-ACFB-31AC2DEB8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3064907" y="2855631"/>
            <a:ext cx="1671227" cy="1118752"/>
            <a:chOff x="3064907" y="2902286"/>
            <a:chExt cx="1671227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4237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ML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3064907" y="3713261"/>
              <a:ext cx="16712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MACHINE LEARNING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ARASAN MJ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+49 1521 8003975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arasanmj@live.com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2929" y="4594957"/>
            <a:ext cx="4024036" cy="288000"/>
          </a:xfrm>
        </p:spPr>
        <p:txBody>
          <a:bodyPr/>
          <a:lstStyle/>
          <a:p>
            <a:r>
              <a:rPr lang="en-US" dirty="0"/>
              <a:t>https://www.linkedin.com/in/arasanmj/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D09171-D0FC-42AA-BBAA-1D8F3D0AA284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135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Gill Sans SemiBold</vt:lpstr>
      <vt:lpstr>Times New Roman</vt:lpstr>
      <vt:lpstr>Wingdings</vt:lpstr>
      <vt:lpstr>Office Theme</vt:lpstr>
      <vt:lpstr>CREDIT CARDS</vt:lpstr>
      <vt:lpstr>Tools Used</vt:lpstr>
      <vt:lpstr>Objectives</vt:lpstr>
      <vt:lpstr>Machine Learning Model</vt:lpstr>
      <vt:lpstr>Key Observations</vt:lpstr>
      <vt:lpstr>Retrospect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CARDS</dc:title>
  <dc:creator>Arasan MJ</dc:creator>
  <cp:lastModifiedBy>Arasan MJ</cp:lastModifiedBy>
  <cp:revision>6</cp:revision>
  <dcterms:created xsi:type="dcterms:W3CDTF">2020-11-19T20:51:52Z</dcterms:created>
  <dcterms:modified xsi:type="dcterms:W3CDTF">2020-11-19T22:00:53Z</dcterms:modified>
</cp:coreProperties>
</file>